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3E86B-45DB-4006-9F9C-904B645BC329}" type="datetimeFigureOut">
              <a:rPr kumimoji="1" lang="ja-JP" altLang="en-US" smtClean="0"/>
              <a:t>2015/4/20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401DF-8330-45B9-8B08-BA4B35286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252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89F63-32A3-40A6-9A1D-CD7DBECB394F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169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010FC-0110-4B1A-8F8D-E1028B0B6408}" type="datetime1">
              <a:rPr lang="ja-JP" altLang="en-US" smtClean="0">
                <a:solidFill>
                  <a:srgbClr val="FFFFFF"/>
                </a:solidFill>
              </a:rPr>
              <a:pPr/>
              <a:t>2015/4/20</a:t>
            </a:fld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19D9-29BD-4577-BE15-1E757795034F}" type="slidenum">
              <a:rPr lang="ja-JP" altLang="en-US" smtClean="0">
                <a:solidFill>
                  <a:srgbClr val="FFFFFF"/>
                </a:solidFill>
              </a:rPr>
              <a:pPr/>
              <a:t>‹#›</a:t>
            </a:fld>
            <a:endParaRPr lang="ja-JP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55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BA8D-9002-4237-B68C-83B42D383DF6}" type="datetime1">
              <a:rPr lang="ja-JP" altLang="en-US" smtClean="0">
                <a:solidFill>
                  <a:srgbClr val="FFFFFF"/>
                </a:solidFill>
              </a:rPr>
              <a:pPr/>
              <a:t>2015/4/20</a:t>
            </a:fld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19D9-29BD-4577-BE15-1E757795034F}" type="slidenum">
              <a:rPr lang="ja-JP" altLang="en-US" smtClean="0">
                <a:solidFill>
                  <a:srgbClr val="FFFFFF"/>
                </a:solidFill>
              </a:rPr>
              <a:pPr/>
              <a:t>‹#›</a:t>
            </a:fld>
            <a:endParaRPr lang="ja-JP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56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ADBA3-2830-4B17-A3D6-8F15C466FF65}" type="datetime1">
              <a:rPr lang="ja-JP" altLang="en-US" smtClean="0">
                <a:solidFill>
                  <a:srgbClr val="FFFFFF"/>
                </a:solidFill>
              </a:rPr>
              <a:pPr/>
              <a:t>2015/4/20</a:t>
            </a:fld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19D9-29BD-4577-BE15-1E757795034F}" type="slidenum">
              <a:rPr lang="ja-JP" altLang="en-US" smtClean="0">
                <a:solidFill>
                  <a:srgbClr val="FFFFFF"/>
                </a:solidFill>
              </a:rPr>
              <a:pPr/>
              <a:t>‹#›</a:t>
            </a:fld>
            <a:endParaRPr lang="ja-JP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625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L general template for pptv2-04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6" descr="129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501" y="4421829"/>
            <a:ext cx="777188" cy="77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235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0B16-94C7-46E1-BFBA-D32B1705283A}" type="datetime1">
              <a:rPr lang="ja-JP" altLang="en-US" smtClean="0">
                <a:solidFill>
                  <a:srgbClr val="FFFFFF"/>
                </a:solidFill>
              </a:rPr>
              <a:pPr/>
              <a:t>2015/4/20</a:t>
            </a:fld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19D9-29BD-4577-BE15-1E757795034F}" type="slidenum">
              <a:rPr lang="ja-JP" altLang="en-US" smtClean="0">
                <a:solidFill>
                  <a:srgbClr val="FFFFFF"/>
                </a:solidFill>
              </a:rPr>
              <a:pPr/>
              <a:t>‹#›</a:t>
            </a:fld>
            <a:endParaRPr lang="ja-JP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29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4DC6-A4DF-4374-872E-6E2D95D31553}" type="datetime1">
              <a:rPr lang="ja-JP" altLang="en-US" smtClean="0">
                <a:solidFill>
                  <a:srgbClr val="FFFFFF"/>
                </a:solidFill>
              </a:rPr>
              <a:pPr/>
              <a:t>2015/4/20</a:t>
            </a:fld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19D9-29BD-4577-BE15-1E757795034F}" type="slidenum">
              <a:rPr lang="ja-JP" altLang="en-US" smtClean="0">
                <a:solidFill>
                  <a:srgbClr val="FFFFFF"/>
                </a:solidFill>
              </a:rPr>
              <a:pPr/>
              <a:t>‹#›</a:t>
            </a:fld>
            <a:endParaRPr lang="ja-JP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79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149C-69C1-4AE9-9EE4-75CA23991567}" type="datetime1">
              <a:rPr lang="ja-JP" altLang="en-US" smtClean="0">
                <a:solidFill>
                  <a:srgbClr val="FFFFFF"/>
                </a:solidFill>
              </a:rPr>
              <a:pPr/>
              <a:t>2015/4/20</a:t>
            </a:fld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19D9-29BD-4577-BE15-1E757795034F}" type="slidenum">
              <a:rPr lang="ja-JP" altLang="en-US" smtClean="0">
                <a:solidFill>
                  <a:srgbClr val="FFFFFF"/>
                </a:solidFill>
              </a:rPr>
              <a:pPr/>
              <a:t>‹#›</a:t>
            </a:fld>
            <a:endParaRPr lang="ja-JP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2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68FAB-F5BF-47EC-BABF-3FC133C06985}" type="datetime1">
              <a:rPr lang="ja-JP" altLang="en-US" smtClean="0">
                <a:solidFill>
                  <a:srgbClr val="FFFFFF"/>
                </a:solidFill>
              </a:rPr>
              <a:pPr/>
              <a:t>2015/4/20</a:t>
            </a:fld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19D9-29BD-4577-BE15-1E757795034F}" type="slidenum">
              <a:rPr lang="ja-JP" altLang="en-US" smtClean="0">
                <a:solidFill>
                  <a:srgbClr val="FFFFFF"/>
                </a:solidFill>
              </a:rPr>
              <a:pPr/>
              <a:t>‹#›</a:t>
            </a:fld>
            <a:endParaRPr lang="ja-JP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18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087A4-5541-4D0E-A28B-006606DA9B60}" type="datetime1">
              <a:rPr lang="ja-JP" altLang="en-US" smtClean="0">
                <a:solidFill>
                  <a:srgbClr val="FFFFFF"/>
                </a:solidFill>
              </a:rPr>
              <a:pPr/>
              <a:t>2015/4/20</a:t>
            </a:fld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19D9-29BD-4577-BE15-1E757795034F}" type="slidenum">
              <a:rPr lang="ja-JP" altLang="en-US" smtClean="0">
                <a:solidFill>
                  <a:srgbClr val="FFFFFF"/>
                </a:solidFill>
              </a:rPr>
              <a:pPr/>
              <a:t>‹#›</a:t>
            </a:fld>
            <a:endParaRPr lang="ja-JP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23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7A08-1C9F-467A-ADA0-CE2F30140AE5}" type="datetime1">
              <a:rPr lang="ja-JP" altLang="en-US" smtClean="0">
                <a:solidFill>
                  <a:srgbClr val="FFFFFF"/>
                </a:solidFill>
              </a:rPr>
              <a:pPr/>
              <a:t>2015/4/20</a:t>
            </a:fld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19D9-29BD-4577-BE15-1E757795034F}" type="slidenum">
              <a:rPr lang="ja-JP" altLang="en-US" smtClean="0">
                <a:solidFill>
                  <a:srgbClr val="FFFFFF"/>
                </a:solidFill>
              </a:rPr>
              <a:pPr/>
              <a:t>‹#›</a:t>
            </a:fld>
            <a:endParaRPr lang="ja-JP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68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2607-7705-4586-8AE6-C92EB77B1BB8}" type="datetime1">
              <a:rPr lang="ja-JP" altLang="en-US" smtClean="0">
                <a:solidFill>
                  <a:srgbClr val="FFFFFF"/>
                </a:solidFill>
              </a:rPr>
              <a:pPr/>
              <a:t>2015/4/20</a:t>
            </a:fld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19D9-29BD-4577-BE15-1E757795034F}" type="slidenum">
              <a:rPr lang="ja-JP" altLang="en-US" smtClean="0">
                <a:solidFill>
                  <a:srgbClr val="FFFFFF"/>
                </a:solidFill>
              </a:rPr>
              <a:pPr/>
              <a:t>‹#›</a:t>
            </a:fld>
            <a:endParaRPr lang="ja-JP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236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678D-4289-4863-9607-64C90FDEB093}" type="datetime1">
              <a:rPr lang="ja-JP" altLang="en-US" smtClean="0">
                <a:solidFill>
                  <a:srgbClr val="FFFFFF"/>
                </a:solidFill>
              </a:rPr>
              <a:pPr/>
              <a:t>2015/4/20</a:t>
            </a:fld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369919D9-29BD-4577-BE15-1E757795034F}" type="slidenum">
              <a:rPr lang="ja-JP" altLang="en-US" smtClean="0">
                <a:solidFill>
                  <a:srgbClr val="FFFFFF"/>
                </a:solidFill>
              </a:rPr>
              <a:pPr/>
              <a:t>‹#›</a:t>
            </a:fld>
            <a:endParaRPr lang="ja-JP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4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587B9DF-8DB5-41B2-8AE4-8D429A68CF48}" type="datetime1">
              <a:rPr lang="ja-JP" altLang="en-US" smtClean="0">
                <a:solidFill>
                  <a:srgbClr val="FFFFFF"/>
                </a:solidFill>
              </a:rPr>
              <a:pPr/>
              <a:t>2015/4/20</a:t>
            </a:fld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69919D9-29BD-4577-BE15-1E757795034F}" type="slidenum">
              <a:rPr lang="ja-JP" altLang="en-US" smtClean="0">
                <a:solidFill>
                  <a:srgbClr val="FFFFFF"/>
                </a:solidFill>
              </a:rPr>
              <a:pPr/>
              <a:t>‹#›</a:t>
            </a:fld>
            <a:endParaRPr lang="ja-JP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6174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1"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961456" y="170856"/>
            <a:ext cx="51845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ロータリアンの</a:t>
            </a:r>
            <a:r>
              <a:rPr lang="ja-JP" altLang="en-US" sz="36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行動</a:t>
            </a:r>
            <a:r>
              <a:rPr lang="ja-JP" altLang="en-US" sz="36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規範</a:t>
            </a:r>
            <a:endParaRPr lang="ja-JP" altLang="en-US" sz="360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2" y="850286"/>
            <a:ext cx="9144000" cy="155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1153"/>
            <a:ext cx="720080" cy="540061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1032" y="1604214"/>
            <a:ext cx="87484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/>
            <a:r>
              <a:rPr lang="en-US" altLang="ja-JP" sz="28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1. </a:t>
            </a:r>
            <a:r>
              <a:rPr lang="ja-JP" altLang="en-US" sz="28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個人として、また事業において、高潔さと高い倫理基準をもって</a:t>
            </a:r>
            <a:r>
              <a:rPr lang="ja-JP" altLang="en-US" sz="28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行動する</a:t>
            </a:r>
            <a:r>
              <a:rPr lang="ja-JP" altLang="en-US" sz="28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</a:p>
          <a:p>
            <a:pPr marL="266700" indent="-266700"/>
            <a:r>
              <a:rPr lang="en-US" altLang="ja-JP" sz="28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2. </a:t>
            </a:r>
            <a:r>
              <a:rPr lang="ja-JP" altLang="en-US" sz="28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取引のすべてにおいて公正に努め、相手とその職業に対して尊重</a:t>
            </a:r>
            <a:r>
              <a:rPr lang="ja-JP" altLang="en-US" sz="28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の念</a:t>
            </a:r>
            <a:r>
              <a:rPr lang="ja-JP" altLang="en-US" sz="28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をもって接する。　</a:t>
            </a:r>
          </a:p>
          <a:p>
            <a:pPr marL="266700" indent="-266700"/>
            <a:r>
              <a:rPr lang="en-US" altLang="ja-JP" sz="28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3. </a:t>
            </a:r>
            <a:r>
              <a:rPr lang="ja-JP" altLang="en-US" sz="28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自分の職業スキルを生かして、若い人びとを導き、特別なニーズ</a:t>
            </a:r>
            <a:r>
              <a:rPr lang="ja-JP" altLang="en-US" sz="28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を抱える</a:t>
            </a:r>
            <a:r>
              <a:rPr lang="ja-JP" altLang="en-US" sz="28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人びとを助け、地域社会や世界中の人びとの生活の質を高める。</a:t>
            </a:r>
          </a:p>
          <a:p>
            <a:pPr marL="266700" indent="-266700"/>
            <a:r>
              <a:rPr lang="en-US" altLang="ja-JP" sz="28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4. </a:t>
            </a:r>
            <a:r>
              <a:rPr lang="ja-JP" altLang="en-US" sz="28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ロータリーやほかのロータリアンの評判を落とすような言動は避ける。</a:t>
            </a:r>
          </a:p>
          <a:p>
            <a:pPr marL="266700" indent="-266700"/>
            <a:r>
              <a:rPr lang="en-US" altLang="ja-JP" sz="2800" strike="sngStrike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5. </a:t>
            </a:r>
            <a:r>
              <a:rPr lang="ja-JP" altLang="en-US" sz="2800" strike="sngStrike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事業や職業における特典を、ほかのロータリアンに求めない</a:t>
            </a:r>
            <a:r>
              <a:rPr lang="ja-JP" altLang="en-US" sz="2800" strike="sngStrike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　</a:t>
            </a:r>
            <a:endParaRPr lang="en-US" altLang="ja-JP" sz="2800" strike="sngStrike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-266700"/>
            <a:r>
              <a:rPr lang="ja-JP" altLang="en-US" sz="28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8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4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24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24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項が削除された。（</a:t>
            </a:r>
            <a:r>
              <a:rPr lang="en-US" altLang="ja-JP" sz="24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2014</a:t>
            </a:r>
            <a:r>
              <a:rPr lang="ja-JP" altLang="en-US" sz="24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4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24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月ＲＩ理事会、決定</a:t>
            </a:r>
            <a:r>
              <a:rPr lang="en-US" altLang="ja-JP" sz="24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60</a:t>
            </a:r>
            <a:r>
              <a:rPr lang="ja-JP" altLang="en-US" sz="24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号）</a:t>
            </a:r>
            <a:r>
              <a:rPr lang="ja-JP" altLang="en-US" sz="2800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ja-JP" altLang="en-US" sz="2800" dirty="0">
              <a:solidFill>
                <a:srgbClr val="FFFF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37320" y="1079828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ロータリアンとして、私は以下のように行動する。</a:t>
            </a:r>
          </a:p>
        </p:txBody>
      </p:sp>
    </p:spTree>
    <p:extLst>
      <p:ext uri="{BB962C8B-B14F-4D97-AF65-F5344CB8AC3E}">
        <p14:creationId xmlns:p14="http://schemas.microsoft.com/office/powerpoint/2010/main" val="139623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63</Words>
  <Application>Microsoft Office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Deluxe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Komatsubara</dc:creator>
  <cp:lastModifiedBy>Komatsubara</cp:lastModifiedBy>
  <cp:revision>1</cp:revision>
  <dcterms:created xsi:type="dcterms:W3CDTF">2015-04-20T00:28:37Z</dcterms:created>
  <dcterms:modified xsi:type="dcterms:W3CDTF">2015-04-20T00:30:58Z</dcterms:modified>
</cp:coreProperties>
</file>